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2" userDrawn="1">
          <p15:clr>
            <a:srgbClr val="A4A3A4"/>
          </p15:clr>
        </p15:guide>
        <p15:guide id="2" pos="9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howGuides="1">
      <p:cViewPr>
        <p:scale>
          <a:sx n="17" d="100"/>
          <a:sy n="17" d="100"/>
        </p:scale>
        <p:origin x="2688" y="440"/>
      </p:cViewPr>
      <p:guideLst>
        <p:guide orient="horz" pos="13482"/>
        <p:guide pos="95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AC2B602-585B-3D9A-B749-316BCABA12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503"/>
            <a:ext cx="30277690" cy="4280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3346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481" userDrawn="1">
          <p15:clr>
            <a:srgbClr val="FBAE40"/>
          </p15:clr>
        </p15:guide>
        <p15:guide id="2" pos="9535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5595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83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9488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0381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048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7018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1305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91003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218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2339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56F35-7FE5-6F43-92ED-5B591DC28FEB}" type="datetimeFigureOut">
              <a:rPr kumimoji="1" lang="zh-CN" altLang="en-US" smtClean="0"/>
              <a:t>2025/10/12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CB4E0-97B8-DB4B-A280-DA3FDCB97D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2111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0FE65766-00D0-A860-9BB3-961E8E827FD3}"/>
              </a:ext>
            </a:extLst>
          </p:cNvPr>
          <p:cNvSpPr txBox="1"/>
          <p:nvPr/>
        </p:nvSpPr>
        <p:spPr>
          <a:xfrm>
            <a:off x="4710906" y="15268863"/>
            <a:ext cx="20851813" cy="10710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whole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poster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A0,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including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background.</a:t>
            </a:r>
          </a:p>
          <a:p>
            <a:pPr algn="ctr"/>
            <a:endParaRPr kumimoji="1" lang="en-US" altLang="zh-CN" sz="13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Poster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must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inside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white</a:t>
            </a:r>
            <a:r>
              <a:rPr kumimoji="1" lang="zh-CN" altLang="en-US" sz="13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3800" dirty="0">
                <a:latin typeface="Arial" panose="020B0604020202020204" pitchFamily="34" charset="0"/>
                <a:cs typeface="Arial" panose="020B0604020202020204" pitchFamily="34" charset="0"/>
              </a:rPr>
              <a:t>space.</a:t>
            </a:r>
          </a:p>
        </p:txBody>
      </p:sp>
    </p:spTree>
    <p:extLst>
      <p:ext uri="{BB962C8B-B14F-4D97-AF65-F5344CB8AC3E}">
        <p14:creationId xmlns:p14="http://schemas.microsoft.com/office/powerpoint/2010/main" val="2853997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</TotalTime>
  <Words>19</Words>
  <Application>Microsoft Macintosh PowerPoint</Application>
  <PresentationFormat>自定义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Miao Wang</dc:creator>
  <cp:lastModifiedBy>Miao Wang</cp:lastModifiedBy>
  <cp:revision>1</cp:revision>
  <dcterms:created xsi:type="dcterms:W3CDTF">2025-10-12T11:37:44Z</dcterms:created>
  <dcterms:modified xsi:type="dcterms:W3CDTF">2025-10-12T11:44:44Z</dcterms:modified>
</cp:coreProperties>
</file>

<file path=docProps/thumbnail.jpeg>
</file>